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E4C39D-92DC-B6E7-7F97-BC8412BEC6E1}" v="1" dt="2022-10-20T13:04:24.718"/>
    <p1510:client id="{B4146C1A-AE45-49C8-B896-D2963B51259C}" v="55" dt="2022-10-20T14:57:43.331"/>
    <p1510:client id="{B6339327-4ECC-632F-6072-157AF015A1BE}" v="1" dt="2022-10-21T13:10:35.521"/>
  </p1510:revLst>
</p1510:revInfo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0.fntdata"/><Relationship Id="rId21" Type="http://schemas.openxmlformats.org/officeDocument/2006/relationships/slide" Target="slides/slide16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7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5.xml"/><Relationship Id="rId41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Gibbons" userId="S::sagibbon@microsoft.com::055486d3-4524-4716-9be8-54cf0cce13be" providerId="AD" clId="Web-{B6339327-4ECC-632F-6072-157AF015A1BE}"/>
    <pc:docChg chg="modSld">
      <pc:chgData name="Sara Gibbons" userId="S::sagibbon@microsoft.com::055486d3-4524-4716-9be8-54cf0cce13be" providerId="AD" clId="Web-{B6339327-4ECC-632F-6072-157AF015A1BE}" dt="2022-10-21T13:10:35.521" v="0" actId="20577"/>
      <pc:docMkLst>
        <pc:docMk/>
      </pc:docMkLst>
      <pc:sldChg chg="modSp">
        <pc:chgData name="Sara Gibbons" userId="S::sagibbon@microsoft.com::055486d3-4524-4716-9be8-54cf0cce13be" providerId="AD" clId="Web-{B6339327-4ECC-632F-6072-157AF015A1BE}" dt="2022-10-21T13:10:35.521" v="0" actId="20577"/>
        <pc:sldMkLst>
          <pc:docMk/>
          <pc:sldMk cId="221946902" sldId="340"/>
        </pc:sldMkLst>
        <pc:spChg chg="mod">
          <ac:chgData name="Sara Gibbons" userId="S::sagibbon@microsoft.com::055486d3-4524-4716-9be8-54cf0cce13be" providerId="AD" clId="Web-{B6339327-4ECC-632F-6072-157AF015A1BE}" dt="2022-10-21T13:10:35.521" v="0" actId="20577"/>
          <ac:spMkLst>
            <pc:docMk/>
            <pc:sldMk cId="221946902" sldId="340"/>
            <ac:spMk id="3" creationId="{32D5AE66-2AC1-07A3-8285-FBE0BAF196F4}"/>
          </ac:spMkLst>
        </pc:spChg>
      </pc:sldChg>
    </pc:docChg>
  </pc:docChgLst>
  <pc:docChgLst>
    <pc:chgData name="Abril Ureña" userId="07a6d0d9-2869-499b-9ff0-6443b5854294" providerId="ADAL" clId="{B4146C1A-AE45-49C8-B896-D2963B51259C}"/>
    <pc:docChg chg="undo redo custSel addSld delSld modSld sldOrd addMainMaster delMainMaster modMainMaster">
      <pc:chgData name="Abril Ureña" userId="07a6d0d9-2869-499b-9ff0-6443b5854294" providerId="ADAL" clId="{B4146C1A-AE45-49C8-B896-D2963B51259C}" dt="2022-10-20T14:57:43.300" v="1020" actId="20577"/>
      <pc:docMkLst>
        <pc:docMk/>
      </pc:docMkLst>
      <pc:sldChg chg="addSp delSp modSp">
        <pc:chgData name="Abril Ureña" userId="07a6d0d9-2869-499b-9ff0-6443b5854294" providerId="ADAL" clId="{B4146C1A-AE45-49C8-B896-D2963B51259C}" dt="2022-10-18T20:57:44" v="315"/>
        <pc:sldMkLst>
          <pc:docMk/>
          <pc:sldMk cId="0" sldId="256"/>
        </pc:sldMkLst>
        <pc:picChg chg="add del mod">
          <ac:chgData name="Abril Ureña" userId="07a6d0d9-2869-499b-9ff0-6443b5854294" providerId="ADAL" clId="{B4146C1A-AE45-49C8-B896-D2963B51259C}" dt="2022-10-18T20:57:44" v="315"/>
          <ac:picMkLst>
            <pc:docMk/>
            <pc:sldMk cId="0" sldId="256"/>
            <ac:picMk id="2" creationId="{F33FA806-D88C-D7E1-EA30-E36E9E1140F9}"/>
          </ac:picMkLst>
        </pc:picChg>
      </pc:sldChg>
      <pc:sldChg chg="addSp delSp modSp mod modNotesTx">
        <pc:chgData name="Abril Ureña" userId="07a6d0d9-2869-499b-9ff0-6443b5854294" providerId="ADAL" clId="{B4146C1A-AE45-49C8-B896-D2963B51259C}" dt="2022-10-18T21:10:10.985" v="640" actId="20577"/>
        <pc:sldMkLst>
          <pc:docMk/>
          <pc:sldMk cId="0" sldId="257"/>
        </pc:sldMkLst>
        <pc:spChg chg="add del mod">
          <ac:chgData name="Abril Ureña" userId="07a6d0d9-2869-499b-9ff0-6443b5854294" providerId="ADAL" clId="{B4146C1A-AE45-49C8-B896-D2963B51259C}" dt="2022-10-18T19:54:07.869" v="52" actId="478"/>
          <ac:spMkLst>
            <pc:docMk/>
            <pc:sldMk cId="0" sldId="257"/>
            <ac:spMk id="3" creationId="{DFE95725-C629-5B33-DFAF-F01F210CB954}"/>
          </ac:spMkLst>
        </pc:spChg>
        <pc:spChg chg="add del mod">
          <ac:chgData name="Abril Ureña" userId="07a6d0d9-2869-499b-9ff0-6443b5854294" providerId="ADAL" clId="{B4146C1A-AE45-49C8-B896-D2963B51259C}" dt="2022-10-18T19:54:28.677" v="64" actId="478"/>
          <ac:spMkLst>
            <pc:docMk/>
            <pc:sldMk cId="0" sldId="257"/>
            <ac:spMk id="5" creationId="{8D4B4D00-85AC-4B51-F4D6-37582C3C8EBB}"/>
          </ac:spMkLst>
        </pc:spChg>
        <pc:spChg chg="add del mod">
          <ac:chgData name="Abril Ureña" userId="07a6d0d9-2869-499b-9ff0-6443b5854294" providerId="ADAL" clId="{B4146C1A-AE45-49C8-B896-D2963B51259C}" dt="2022-10-18T19:54:33.435" v="66" actId="478"/>
          <ac:spMkLst>
            <pc:docMk/>
            <pc:sldMk cId="0" sldId="257"/>
            <ac:spMk id="7" creationId="{334A9315-FC68-1446-864E-A0DC99D658E6}"/>
          </ac:spMkLst>
        </pc:spChg>
        <pc:spChg chg="add del mod">
          <ac:chgData name="Abril Ureña" userId="07a6d0d9-2869-499b-9ff0-6443b5854294" providerId="ADAL" clId="{B4146C1A-AE45-49C8-B896-D2963B51259C}" dt="2022-10-18T19:54:59.227" v="71" actId="478"/>
          <ac:spMkLst>
            <pc:docMk/>
            <pc:sldMk cId="0" sldId="257"/>
            <ac:spMk id="9" creationId="{2E91749C-65DE-CE0B-C254-44556FF92506}"/>
          </ac:spMkLst>
        </pc:spChg>
        <pc:spChg chg="mod">
          <ac:chgData name="Abril Ureña" userId="07a6d0d9-2869-499b-9ff0-6443b5854294" providerId="ADAL" clId="{B4146C1A-AE45-49C8-B896-D2963B51259C}" dt="2022-10-18T19:51:20.436" v="33"/>
          <ac:spMkLst>
            <pc:docMk/>
            <pc:sldMk cId="0" sldId="257"/>
            <ac:spMk id="1363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9:54:41.703" v="69"/>
          <ac:spMkLst>
            <pc:docMk/>
            <pc:sldMk cId="0" sldId="257"/>
            <ac:spMk id="1364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9:55:02.696" v="74"/>
          <ac:spMkLst>
            <pc:docMk/>
            <pc:sldMk cId="0" sldId="257"/>
            <ac:spMk id="1365" creationId="{00000000-0000-0000-0000-000000000000}"/>
          </ac:spMkLst>
        </pc:spChg>
        <pc:spChg chg="add del">
          <ac:chgData name="Abril Ureña" userId="07a6d0d9-2869-499b-9ff0-6443b5854294" providerId="ADAL" clId="{B4146C1A-AE45-49C8-B896-D2963B51259C}" dt="2022-10-18T19:54:58.044" v="70" actId="478"/>
          <ac:spMkLst>
            <pc:docMk/>
            <pc:sldMk cId="0" sldId="257"/>
            <ac:spMk id="1366" creationId="{00000000-0000-0000-0000-000000000000}"/>
          </ac:spMkLst>
        </pc:spChg>
        <pc:spChg chg="del">
          <ac:chgData name="Abril Ureña" userId="07a6d0d9-2869-499b-9ff0-6443b5854294" providerId="ADAL" clId="{B4146C1A-AE45-49C8-B896-D2963B51259C}" dt="2022-10-18T19:54:26.461" v="63" actId="478"/>
          <ac:spMkLst>
            <pc:docMk/>
            <pc:sldMk cId="0" sldId="257"/>
            <ac:spMk id="1367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9:55:14.852" v="77"/>
          <ac:spMkLst>
            <pc:docMk/>
            <pc:sldMk cId="0" sldId="257"/>
            <ac:spMk id="1368" creationId="{00000000-0000-0000-0000-000000000000}"/>
          </ac:spMkLst>
        </pc:spChg>
        <pc:spChg chg="del">
          <ac:chgData name="Abril Ureña" userId="07a6d0d9-2869-499b-9ff0-6443b5854294" providerId="ADAL" clId="{B4146C1A-AE45-49C8-B896-D2963B51259C}" dt="2022-10-18T19:54:32.148" v="65" actId="478"/>
          <ac:spMkLst>
            <pc:docMk/>
            <pc:sldMk cId="0" sldId="257"/>
            <ac:spMk id="1369" creationId="{00000000-0000-0000-0000-000000000000}"/>
          </ac:spMkLst>
        </pc:spChg>
      </pc:sldChg>
      <pc:sldChg chg="del">
        <pc:chgData name="Abril Ureña" userId="07a6d0d9-2869-499b-9ff0-6443b5854294" providerId="ADAL" clId="{B4146C1A-AE45-49C8-B896-D2963B51259C}" dt="2022-10-18T21:07:14.979" v="476" actId="47"/>
        <pc:sldMkLst>
          <pc:docMk/>
          <pc:sldMk cId="0" sldId="259"/>
        </pc:sldMkLst>
      </pc:sldChg>
      <pc:sldChg chg="modSp del mod ord modNotesTx">
        <pc:chgData name="Abril Ureña" userId="07a6d0d9-2869-499b-9ff0-6443b5854294" providerId="ADAL" clId="{B4146C1A-AE45-49C8-B896-D2963B51259C}" dt="2022-10-18T21:17:20.713" v="893" actId="47"/>
        <pc:sldMkLst>
          <pc:docMk/>
          <pc:sldMk cId="0" sldId="260"/>
        </pc:sldMkLst>
        <pc:spChg chg="mod">
          <ac:chgData name="Abril Ureña" userId="07a6d0d9-2869-499b-9ff0-6443b5854294" providerId="ADAL" clId="{B4146C1A-AE45-49C8-B896-D2963B51259C}" dt="2022-10-18T21:07:54.519" v="510" actId="20577"/>
          <ac:spMkLst>
            <pc:docMk/>
            <pc:sldMk cId="0" sldId="260"/>
            <ac:spMk id="1398" creationId="{00000000-0000-0000-0000-000000000000}"/>
          </ac:spMkLst>
        </pc:spChg>
      </pc:sldChg>
      <pc:sldChg chg="modSp mod modNotesTx">
        <pc:chgData name="Abril Ureña" userId="07a6d0d9-2869-499b-9ff0-6443b5854294" providerId="ADAL" clId="{B4146C1A-AE45-49C8-B896-D2963B51259C}" dt="2022-10-18T21:11:03.720" v="643"/>
        <pc:sldMkLst>
          <pc:docMk/>
          <pc:sldMk cId="0" sldId="261"/>
        </pc:sldMkLst>
        <pc:spChg chg="mod">
          <ac:chgData name="Abril Ureña" userId="07a6d0d9-2869-499b-9ff0-6443b5854294" providerId="ADAL" clId="{B4146C1A-AE45-49C8-B896-D2963B51259C}" dt="2022-10-18T21:07:29.953" v="479"/>
          <ac:spMkLst>
            <pc:docMk/>
            <pc:sldMk cId="0" sldId="261"/>
            <ac:spMk id="1403" creationId="{00000000-0000-0000-0000-000000000000}"/>
          </ac:spMkLst>
        </pc:spChg>
      </pc:sldChg>
      <pc:sldChg chg="addSp delSp modSp mod">
        <pc:chgData name="Abril Ureña" userId="07a6d0d9-2869-499b-9ff0-6443b5854294" providerId="ADAL" clId="{B4146C1A-AE45-49C8-B896-D2963B51259C}" dt="2022-10-18T21:22:53.661" v="1004" actId="1076"/>
        <pc:sldMkLst>
          <pc:docMk/>
          <pc:sldMk cId="0" sldId="263"/>
        </pc:sldMkLst>
        <pc:spChg chg="add del mod">
          <ac:chgData name="Abril Ureña" userId="07a6d0d9-2869-499b-9ff0-6443b5854294" providerId="ADAL" clId="{B4146C1A-AE45-49C8-B896-D2963B51259C}" dt="2022-10-18T21:19:50.936" v="966" actId="478"/>
          <ac:spMkLst>
            <pc:docMk/>
            <pc:sldMk cId="0" sldId="263"/>
            <ac:spMk id="3" creationId="{EA15F3FD-E660-2696-09D1-8114D34402DF}"/>
          </ac:spMkLst>
        </pc:spChg>
        <pc:spChg chg="add del mod">
          <ac:chgData name="Abril Ureña" userId="07a6d0d9-2869-499b-9ff0-6443b5854294" providerId="ADAL" clId="{B4146C1A-AE45-49C8-B896-D2963B51259C}" dt="2022-10-18T21:20:59.905" v="975" actId="478"/>
          <ac:spMkLst>
            <pc:docMk/>
            <pc:sldMk cId="0" sldId="263"/>
            <ac:spMk id="5" creationId="{480BED75-7B22-32E5-8873-636563BB16AA}"/>
          </ac:spMkLst>
        </pc:spChg>
        <pc:spChg chg="add del mod">
          <ac:chgData name="Abril Ureña" userId="07a6d0d9-2869-499b-9ff0-6443b5854294" providerId="ADAL" clId="{B4146C1A-AE45-49C8-B896-D2963B51259C}" dt="2022-10-18T21:21:10.475" v="977" actId="478"/>
          <ac:spMkLst>
            <pc:docMk/>
            <pc:sldMk cId="0" sldId="263"/>
            <ac:spMk id="7" creationId="{E667A05D-0D20-C56D-3930-4DF315FFE139}"/>
          </ac:spMkLst>
        </pc:spChg>
        <pc:spChg chg="add del">
          <ac:chgData name="Abril Ureña" userId="07a6d0d9-2869-499b-9ff0-6443b5854294" providerId="ADAL" clId="{B4146C1A-AE45-49C8-B896-D2963B51259C}" dt="2022-10-18T21:21:11.818" v="979" actId="22"/>
          <ac:spMkLst>
            <pc:docMk/>
            <pc:sldMk cId="0" sldId="263"/>
            <ac:spMk id="9" creationId="{7561AAC6-4443-F2B2-0FC6-6436862AD2A6}"/>
          </ac:spMkLst>
        </pc:spChg>
        <pc:spChg chg="mod">
          <ac:chgData name="Abril Ureña" userId="07a6d0d9-2869-499b-9ff0-6443b5854294" providerId="ADAL" clId="{B4146C1A-AE45-49C8-B896-D2963B51259C}" dt="2022-10-18T21:22:53.661" v="1004" actId="1076"/>
          <ac:spMkLst>
            <pc:docMk/>
            <pc:sldMk cId="0" sldId="263"/>
            <ac:spMk id="12" creationId="{3E232411-C6BA-5B7B-54B3-800F7FDB3011}"/>
          </ac:spMkLst>
        </pc:spChg>
        <pc:spChg chg="mod">
          <ac:chgData name="Abril Ureña" userId="07a6d0d9-2869-499b-9ff0-6443b5854294" providerId="ADAL" clId="{B4146C1A-AE45-49C8-B896-D2963B51259C}" dt="2022-10-18T21:20:31.797" v="970" actId="403"/>
          <ac:spMkLst>
            <pc:docMk/>
            <pc:sldMk cId="0" sldId="263"/>
            <ac:spMk id="1421" creationId="{00000000-0000-0000-0000-000000000000}"/>
          </ac:spMkLst>
        </pc:spChg>
        <pc:spChg chg="del">
          <ac:chgData name="Abril Ureña" userId="07a6d0d9-2869-499b-9ff0-6443b5854294" providerId="ADAL" clId="{B4146C1A-AE45-49C8-B896-D2963B51259C}" dt="2022-10-18T21:19:49.346" v="965" actId="478"/>
          <ac:spMkLst>
            <pc:docMk/>
            <pc:sldMk cId="0" sldId="263"/>
            <ac:spMk id="1422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21:20:52.559" v="973" actId="2711"/>
          <ac:spMkLst>
            <pc:docMk/>
            <pc:sldMk cId="0" sldId="263"/>
            <ac:spMk id="1423" creationId="{00000000-0000-0000-0000-000000000000}"/>
          </ac:spMkLst>
        </pc:spChg>
        <pc:spChg chg="del">
          <ac:chgData name="Abril Ureña" userId="07a6d0d9-2869-499b-9ff0-6443b5854294" providerId="ADAL" clId="{B4146C1A-AE45-49C8-B896-D2963B51259C}" dt="2022-10-18T21:20:58.746" v="974" actId="478"/>
          <ac:spMkLst>
            <pc:docMk/>
            <pc:sldMk cId="0" sldId="263"/>
            <ac:spMk id="1424" creationId="{00000000-0000-0000-0000-000000000000}"/>
          </ac:spMkLst>
        </pc:spChg>
        <pc:spChg chg="del">
          <ac:chgData name="Abril Ureña" userId="07a6d0d9-2869-499b-9ff0-6443b5854294" providerId="ADAL" clId="{B4146C1A-AE45-49C8-B896-D2963B51259C}" dt="2022-10-18T21:21:09.280" v="976" actId="478"/>
          <ac:spMkLst>
            <pc:docMk/>
            <pc:sldMk cId="0" sldId="263"/>
            <ac:spMk id="1426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21:22:07.191" v="994" actId="1076"/>
          <ac:spMkLst>
            <pc:docMk/>
            <pc:sldMk cId="0" sldId="263"/>
            <ac:spMk id="1427" creationId="{00000000-0000-0000-0000-000000000000}"/>
          </ac:spMkLst>
        </pc:spChg>
        <pc:grpChg chg="add mod">
          <ac:chgData name="Abril Ureña" userId="07a6d0d9-2869-499b-9ff0-6443b5854294" providerId="ADAL" clId="{B4146C1A-AE45-49C8-B896-D2963B51259C}" dt="2022-10-18T21:22:53.661" v="1004" actId="1076"/>
          <ac:grpSpMkLst>
            <pc:docMk/>
            <pc:sldMk cId="0" sldId="263"/>
            <ac:grpSpMk id="10" creationId="{C5C18E2E-DD5B-979D-9C00-5D988B39C4D2}"/>
          </ac:grpSpMkLst>
        </pc:grpChg>
        <pc:grpChg chg="add mod">
          <ac:chgData name="Abril Ureña" userId="07a6d0d9-2869-499b-9ff0-6443b5854294" providerId="ADAL" clId="{B4146C1A-AE45-49C8-B896-D2963B51259C}" dt="2022-10-18T21:22:53.661" v="1004" actId="1076"/>
          <ac:grpSpMkLst>
            <pc:docMk/>
            <pc:sldMk cId="0" sldId="263"/>
            <ac:grpSpMk id="14" creationId="{8AD11F86-7EE1-2384-BECB-0878ACBC25EC}"/>
          </ac:grpSpMkLst>
        </pc:grpChg>
        <pc:picChg chg="mod">
          <ac:chgData name="Abril Ureña" userId="07a6d0d9-2869-499b-9ff0-6443b5854294" providerId="ADAL" clId="{B4146C1A-AE45-49C8-B896-D2963B51259C}" dt="2022-10-18T21:22:53.661" v="1004" actId="1076"/>
          <ac:picMkLst>
            <pc:docMk/>
            <pc:sldMk cId="0" sldId="263"/>
            <ac:picMk id="11" creationId="{05339ABD-5509-E444-5E4A-A7889FD48F19}"/>
          </ac:picMkLst>
        </pc:picChg>
        <pc:picChg chg="mod">
          <ac:chgData name="Abril Ureña" userId="07a6d0d9-2869-499b-9ff0-6443b5854294" providerId="ADAL" clId="{B4146C1A-AE45-49C8-B896-D2963B51259C}" dt="2022-10-18T21:22:53.661" v="1004" actId="1076"/>
          <ac:picMkLst>
            <pc:docMk/>
            <pc:sldMk cId="0" sldId="263"/>
            <ac:picMk id="13" creationId="{D9B5F792-42F5-DED9-AD89-E87751EDB753}"/>
          </ac:picMkLst>
        </pc:picChg>
        <pc:picChg chg="add del mod">
          <ac:chgData name="Abril Ureña" userId="07a6d0d9-2869-499b-9ff0-6443b5854294" providerId="ADAL" clId="{B4146C1A-AE45-49C8-B896-D2963B51259C}" dt="2022-10-18T21:21:45.469" v="987"/>
          <ac:picMkLst>
            <pc:docMk/>
            <pc:sldMk cId="0" sldId="263"/>
            <ac:picMk id="2050" creationId="{457A0DB0-EE65-8927-FEE1-9B454E091FD8}"/>
          </ac:picMkLst>
        </pc:picChg>
        <pc:picChg chg="add mod">
          <ac:chgData name="Abril Ureña" userId="07a6d0d9-2869-499b-9ff0-6443b5854294" providerId="ADAL" clId="{B4146C1A-AE45-49C8-B896-D2963B51259C}" dt="2022-10-18T21:22:53.661" v="1004" actId="1076"/>
          <ac:picMkLst>
            <pc:docMk/>
            <pc:sldMk cId="0" sldId="263"/>
            <ac:picMk id="2052" creationId="{4D70905A-CD23-F84D-336D-7C02CF918496}"/>
          </ac:picMkLst>
        </pc:picChg>
      </pc:sldChg>
      <pc:sldChg chg="modSp mod">
        <pc:chgData name="Abril Ureña" userId="07a6d0d9-2869-499b-9ff0-6443b5854294" providerId="ADAL" clId="{B4146C1A-AE45-49C8-B896-D2963B51259C}" dt="2022-10-18T14:53:30.847" v="9" actId="207"/>
        <pc:sldMkLst>
          <pc:docMk/>
          <pc:sldMk cId="3362179830" sldId="337"/>
        </pc:sldMkLst>
        <pc:spChg chg="mod">
          <ac:chgData name="Abril Ureña" userId="07a6d0d9-2869-499b-9ff0-6443b5854294" providerId="ADAL" clId="{B4146C1A-AE45-49C8-B896-D2963B51259C}" dt="2022-10-18T14:53:30.847" v="9" actId="207"/>
          <ac:spMkLst>
            <pc:docMk/>
            <pc:sldMk cId="3362179830" sldId="337"/>
            <ac:spMk id="5593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4:53:19.272" v="6" actId="207"/>
          <ac:spMkLst>
            <pc:docMk/>
            <pc:sldMk cId="3362179830" sldId="337"/>
            <ac:spMk id="5594" creationId="{00000000-0000-0000-0000-000000000000}"/>
          </ac:spMkLst>
        </pc:spChg>
      </pc:sldChg>
      <pc:sldChg chg="addSp delSp modSp mod modNotesTx">
        <pc:chgData name="Abril Ureña" userId="07a6d0d9-2869-499b-9ff0-6443b5854294" providerId="ADAL" clId="{B4146C1A-AE45-49C8-B896-D2963B51259C}" dt="2022-10-18T19:50:47.729" v="30" actId="1076"/>
        <pc:sldMkLst>
          <pc:docMk/>
          <pc:sldMk cId="1589426591" sldId="338"/>
        </pc:sldMkLst>
        <pc:spChg chg="mod topLvl">
          <ac:chgData name="Abril Ureña" userId="07a6d0d9-2869-499b-9ff0-6443b5854294" providerId="ADAL" clId="{B4146C1A-AE45-49C8-B896-D2963B51259C}" dt="2022-10-18T19:50:44.871" v="29" actId="1076"/>
          <ac:spMkLst>
            <pc:docMk/>
            <pc:sldMk cId="1589426591" sldId="338"/>
            <ac:spMk id="5589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9:50:40.158" v="27" actId="14100"/>
          <ac:spMkLst>
            <pc:docMk/>
            <pc:sldMk cId="1589426591" sldId="338"/>
            <ac:spMk id="5593" creationId="{00000000-0000-0000-0000-000000000000}"/>
          </ac:spMkLst>
        </pc:spChg>
        <pc:spChg chg="mod">
          <ac:chgData name="Abril Ureña" userId="07a6d0d9-2869-499b-9ff0-6443b5854294" providerId="ADAL" clId="{B4146C1A-AE45-49C8-B896-D2963B51259C}" dt="2022-10-18T14:53:22.550" v="7" actId="207"/>
          <ac:spMkLst>
            <pc:docMk/>
            <pc:sldMk cId="1589426591" sldId="338"/>
            <ac:spMk id="5594" creationId="{00000000-0000-0000-0000-000000000000}"/>
          </ac:spMkLst>
        </pc:spChg>
        <pc:grpChg chg="add mod">
          <ac:chgData name="Abril Ureña" userId="07a6d0d9-2869-499b-9ff0-6443b5854294" providerId="ADAL" clId="{B4146C1A-AE45-49C8-B896-D2963B51259C}" dt="2022-10-18T19:50:44.871" v="29" actId="1076"/>
          <ac:grpSpMkLst>
            <pc:docMk/>
            <pc:sldMk cId="1589426591" sldId="338"/>
            <ac:grpSpMk id="2" creationId="{89F31B15-C183-107F-432B-C9F9D685438A}"/>
          </ac:grpSpMkLst>
        </pc:grpChg>
        <pc:grpChg chg="del mod">
          <ac:chgData name="Abril Ureña" userId="07a6d0d9-2869-499b-9ff0-6443b5854294" providerId="ADAL" clId="{B4146C1A-AE45-49C8-B896-D2963B51259C}" dt="2022-10-18T19:50:05.012" v="20" actId="165"/>
          <ac:grpSpMkLst>
            <pc:docMk/>
            <pc:sldMk cId="1589426591" sldId="338"/>
            <ac:grpSpMk id="7" creationId="{B1062DE0-EA83-69D2-5EA4-3C7B32F91AAC}"/>
          </ac:grpSpMkLst>
        </pc:grpChg>
        <pc:picChg chg="mod">
          <ac:chgData name="Abril Ureña" userId="07a6d0d9-2869-499b-9ff0-6443b5854294" providerId="ADAL" clId="{B4146C1A-AE45-49C8-B896-D2963B51259C}" dt="2022-10-18T19:50:44.871" v="29" actId="1076"/>
          <ac:picMkLst>
            <pc:docMk/>
            <pc:sldMk cId="1589426591" sldId="338"/>
            <ac:picMk id="5122" creationId="{AF59550A-B22D-D20F-AF44-C2B5722B62AA}"/>
          </ac:picMkLst>
        </pc:picChg>
        <pc:picChg chg="mod">
          <ac:chgData name="Abril Ureña" userId="07a6d0d9-2869-499b-9ff0-6443b5854294" providerId="ADAL" clId="{B4146C1A-AE45-49C8-B896-D2963B51259C}" dt="2022-10-18T19:50:47.729" v="30" actId="1076"/>
          <ac:picMkLst>
            <pc:docMk/>
            <pc:sldMk cId="1589426591" sldId="338"/>
            <ac:picMk id="5588" creationId="{00000000-0000-0000-0000-000000000000}"/>
          </ac:picMkLst>
        </pc:picChg>
        <pc:picChg chg="mod topLvl">
          <ac:chgData name="Abril Ureña" userId="07a6d0d9-2869-499b-9ff0-6443b5854294" providerId="ADAL" clId="{B4146C1A-AE45-49C8-B896-D2963B51259C}" dt="2022-10-18T19:50:44.871" v="29" actId="1076"/>
          <ac:picMkLst>
            <pc:docMk/>
            <pc:sldMk cId="1589426591" sldId="338"/>
            <ac:picMk id="5590" creationId="{00000000-0000-0000-0000-000000000000}"/>
          </ac:picMkLst>
        </pc:picChg>
      </pc:sldChg>
      <pc:sldChg chg="modSp mod">
        <pc:chgData name="Abril Ureña" userId="07a6d0d9-2869-499b-9ff0-6443b5854294" providerId="ADAL" clId="{B4146C1A-AE45-49C8-B896-D2963B51259C}" dt="2022-10-20T14:57:43.300" v="1020" actId="20577"/>
        <pc:sldMkLst>
          <pc:docMk/>
          <pc:sldMk cId="221946902" sldId="340"/>
        </pc:sldMkLst>
        <pc:spChg chg="mod">
          <ac:chgData name="Abril Ureña" userId="07a6d0d9-2869-499b-9ff0-6443b5854294" providerId="ADAL" clId="{B4146C1A-AE45-49C8-B896-D2963B51259C}" dt="2022-10-20T14:57:43.300" v="1020" actId="20577"/>
          <ac:spMkLst>
            <pc:docMk/>
            <pc:sldMk cId="221946902" sldId="340"/>
            <ac:spMk id="3" creationId="{32D5AE66-2AC1-07A3-8285-FBE0BAF196F4}"/>
          </ac:spMkLst>
        </pc:spChg>
      </pc:sldChg>
      <pc:sldChg chg="delSp mod">
        <pc:chgData name="Abril Ureña" userId="07a6d0d9-2869-499b-9ff0-6443b5854294" providerId="ADAL" clId="{B4146C1A-AE45-49C8-B896-D2963B51259C}" dt="2022-10-18T21:28:10.771" v="1015" actId="478"/>
        <pc:sldMkLst>
          <pc:docMk/>
          <pc:sldMk cId="2677737089" sldId="344"/>
        </pc:sldMkLst>
        <pc:spChg chg="del">
          <ac:chgData name="Abril Ureña" userId="07a6d0d9-2869-499b-9ff0-6443b5854294" providerId="ADAL" clId="{B4146C1A-AE45-49C8-B896-D2963B51259C}" dt="2022-10-18T21:28:10.771" v="1015" actId="478"/>
          <ac:spMkLst>
            <pc:docMk/>
            <pc:sldMk cId="2677737089" sldId="344"/>
            <ac:spMk id="3" creationId="{4A21D32C-6D60-65E0-1E71-CEA1635F5711}"/>
          </ac:spMkLst>
        </pc:spChg>
      </pc:sldChg>
      <pc:sldChg chg="modSp new mod ord modNotesTx">
        <pc:chgData name="Abril Ureña" userId="07a6d0d9-2869-499b-9ff0-6443b5854294" providerId="ADAL" clId="{B4146C1A-AE45-49C8-B896-D2963B51259C}" dt="2022-10-18T19:54:21.914" v="60" actId="20577"/>
        <pc:sldMkLst>
          <pc:docMk/>
          <pc:sldMk cId="2927947818" sldId="346"/>
        </pc:sldMkLst>
        <pc:spChg chg="mod">
          <ac:chgData name="Abril Ureña" userId="07a6d0d9-2869-499b-9ff0-6443b5854294" providerId="ADAL" clId="{B4146C1A-AE45-49C8-B896-D2963B51259C}" dt="2022-10-18T19:52:18.143" v="39"/>
          <ac:spMkLst>
            <pc:docMk/>
            <pc:sldMk cId="2927947818" sldId="346"/>
            <ac:spMk id="2" creationId="{17A578AF-AB51-2F2B-77AF-50BFD4EBB213}"/>
          </ac:spMkLst>
        </pc:spChg>
      </pc:sldChg>
      <pc:sldChg chg="addSp delSp modSp new mod modNotesTx">
        <pc:chgData name="Abril Ureña" userId="07a6d0d9-2869-499b-9ff0-6443b5854294" providerId="ADAL" clId="{B4146C1A-AE45-49C8-B896-D2963B51259C}" dt="2022-10-18T21:09:40.048" v="585" actId="20577"/>
        <pc:sldMkLst>
          <pc:docMk/>
          <pc:sldMk cId="3583630288" sldId="347"/>
        </pc:sldMkLst>
        <pc:spChg chg="mod">
          <ac:chgData name="Abril Ureña" userId="07a6d0d9-2869-499b-9ff0-6443b5854294" providerId="ADAL" clId="{B4146C1A-AE45-49C8-B896-D2963B51259C}" dt="2022-10-18T20:54:10.208" v="272" actId="1076"/>
          <ac:spMkLst>
            <pc:docMk/>
            <pc:sldMk cId="3583630288" sldId="347"/>
            <ac:spMk id="2" creationId="{9E49E6D5-F9D9-E808-C0BF-CE3112ADCB32}"/>
          </ac:spMkLst>
        </pc:spChg>
        <pc:spChg chg="mod">
          <ac:chgData name="Abril Ureña" userId="07a6d0d9-2869-499b-9ff0-6443b5854294" providerId="ADAL" clId="{B4146C1A-AE45-49C8-B896-D2963B51259C}" dt="2022-10-18T20:57:10.133" v="311" actId="1076"/>
          <ac:spMkLst>
            <pc:docMk/>
            <pc:sldMk cId="3583630288" sldId="347"/>
            <ac:spMk id="3" creationId="{BA764FA5-9DFE-EDAF-895F-8CE5EF9E4DB7}"/>
          </ac:spMkLst>
        </pc:spChg>
        <pc:spChg chg="add del mod">
          <ac:chgData name="Abril Ureña" userId="07a6d0d9-2869-499b-9ff0-6443b5854294" providerId="ADAL" clId="{B4146C1A-AE45-49C8-B896-D2963B51259C}" dt="2022-10-18T20:52:05.832" v="252" actId="478"/>
          <ac:spMkLst>
            <pc:docMk/>
            <pc:sldMk cId="3583630288" sldId="347"/>
            <ac:spMk id="5" creationId="{5C47011A-5E7C-A8AE-F862-019E3C78889F}"/>
          </ac:spMkLst>
        </pc:spChg>
        <pc:spChg chg="add del mod">
          <ac:chgData name="Abril Ureña" userId="07a6d0d9-2869-499b-9ff0-6443b5854294" providerId="ADAL" clId="{B4146C1A-AE45-49C8-B896-D2963B51259C}" dt="2022-10-18T20:52:07.871" v="253" actId="478"/>
          <ac:spMkLst>
            <pc:docMk/>
            <pc:sldMk cId="3583630288" sldId="347"/>
            <ac:spMk id="7" creationId="{9D86AF7E-415D-99F4-CEB4-ABAA5715DF0D}"/>
          </ac:spMkLst>
        </pc:spChg>
        <pc:spChg chg="mod topLvl">
          <ac:chgData name="Abril Ureña" userId="07a6d0d9-2869-499b-9ff0-6443b5854294" providerId="ADAL" clId="{B4146C1A-AE45-49C8-B896-D2963B51259C}" dt="2022-10-18T21:05:43.671" v="457" actId="165"/>
          <ac:spMkLst>
            <pc:docMk/>
            <pc:sldMk cId="3583630288" sldId="347"/>
            <ac:spMk id="9" creationId="{D97496D9-8085-7EC3-C64B-06F6A14A871B}"/>
          </ac:spMkLst>
        </pc:spChg>
        <pc:grpChg chg="add del mod">
          <ac:chgData name="Abril Ureña" userId="07a6d0d9-2869-499b-9ff0-6443b5854294" providerId="ADAL" clId="{B4146C1A-AE45-49C8-B896-D2963B51259C}" dt="2022-10-18T20:53:47.482" v="265" actId="165"/>
          <ac:grpSpMkLst>
            <pc:docMk/>
            <pc:sldMk cId="3583630288" sldId="347"/>
            <ac:grpSpMk id="8" creationId="{616D3F78-8795-AB98-4183-07F413D73326}"/>
          </ac:grpSpMkLst>
        </pc:grpChg>
        <pc:grpChg chg="add del mod">
          <ac:chgData name="Abril Ureña" userId="07a6d0d9-2869-499b-9ff0-6443b5854294" providerId="ADAL" clId="{B4146C1A-AE45-49C8-B896-D2963B51259C}" dt="2022-10-18T21:05:43.671" v="457" actId="165"/>
          <ac:grpSpMkLst>
            <pc:docMk/>
            <pc:sldMk cId="3583630288" sldId="347"/>
            <ac:grpSpMk id="15" creationId="{ABA631A2-E99E-014C-29BD-D706BDDBFED2}"/>
          </ac:grpSpMkLst>
        </pc:grpChg>
        <pc:grpChg chg="add mod">
          <ac:chgData name="Abril Ureña" userId="07a6d0d9-2869-499b-9ff0-6443b5854294" providerId="ADAL" clId="{B4146C1A-AE45-49C8-B896-D2963B51259C}" dt="2022-10-18T21:08:35.382" v="535" actId="1076"/>
          <ac:grpSpMkLst>
            <pc:docMk/>
            <pc:sldMk cId="3583630288" sldId="347"/>
            <ac:grpSpMk id="16" creationId="{CFE22815-3FE2-1F50-EC87-37E7065847BB}"/>
          </ac:grpSpMkLst>
        </pc:grpChg>
        <pc:picChg chg="add mod">
          <ac:chgData name="Abril Ureña" userId="07a6d0d9-2869-499b-9ff0-6443b5854294" providerId="ADAL" clId="{B4146C1A-AE45-49C8-B896-D2963B51259C}" dt="2022-10-18T19:57:06.208" v="91" actId="1076"/>
          <ac:picMkLst>
            <pc:docMk/>
            <pc:sldMk cId="3583630288" sldId="347"/>
            <ac:picMk id="4" creationId="{E05B8873-BB56-D3EE-E558-93807F009EC3}"/>
          </ac:picMkLst>
        </pc:picChg>
        <pc:picChg chg="mod topLvl">
          <ac:chgData name="Abril Ureña" userId="07a6d0d9-2869-499b-9ff0-6443b5854294" providerId="ADAL" clId="{B4146C1A-AE45-49C8-B896-D2963B51259C}" dt="2022-10-18T21:05:43.671" v="457" actId="165"/>
          <ac:picMkLst>
            <pc:docMk/>
            <pc:sldMk cId="3583630288" sldId="347"/>
            <ac:picMk id="10" creationId="{DEC276B6-2855-A796-C0CA-4DA6E9705C9B}"/>
          </ac:picMkLst>
        </pc:picChg>
        <pc:picChg chg="del mod topLvl">
          <ac:chgData name="Abril Ureña" userId="07a6d0d9-2869-499b-9ff0-6443b5854294" providerId="ADAL" clId="{B4146C1A-AE45-49C8-B896-D2963B51259C}" dt="2022-10-18T20:53:49.391" v="266" actId="478"/>
          <ac:picMkLst>
            <pc:docMk/>
            <pc:sldMk cId="3583630288" sldId="347"/>
            <ac:picMk id="11" creationId="{47F41E90-E22A-DD70-0C63-9221192499E1}"/>
          </ac:picMkLst>
        </pc:picChg>
        <pc:picChg chg="add mod ord topLvl">
          <ac:chgData name="Abril Ureña" userId="07a6d0d9-2869-499b-9ff0-6443b5854294" providerId="ADAL" clId="{B4146C1A-AE45-49C8-B896-D2963B51259C}" dt="2022-10-18T21:05:43.671" v="457" actId="165"/>
          <ac:picMkLst>
            <pc:docMk/>
            <pc:sldMk cId="3583630288" sldId="347"/>
            <ac:picMk id="12" creationId="{05173C45-028E-52B4-89C3-7D9E255CAD76}"/>
          </ac:picMkLst>
        </pc:picChg>
        <pc:picChg chg="add mod">
          <ac:chgData name="Abril Ureña" userId="07a6d0d9-2869-499b-9ff0-6443b5854294" providerId="ADAL" clId="{B4146C1A-AE45-49C8-B896-D2963B51259C}" dt="2022-10-18T21:08:34.452" v="534" actId="1076"/>
          <ac:picMkLst>
            <pc:docMk/>
            <pc:sldMk cId="3583630288" sldId="347"/>
            <ac:picMk id="14" creationId="{21D591CE-72AE-F8B5-06C8-35C6FE138ED3}"/>
          </ac:picMkLst>
        </pc:picChg>
      </pc:sldChg>
      <pc:sldChg chg="new del">
        <pc:chgData name="Abril Ureña" userId="07a6d0d9-2869-499b-9ff0-6443b5854294" providerId="ADAL" clId="{B4146C1A-AE45-49C8-B896-D2963B51259C}" dt="2022-10-18T19:56:36.061" v="82" actId="680"/>
        <pc:sldMkLst>
          <pc:docMk/>
          <pc:sldMk cId="2384797144" sldId="348"/>
        </pc:sldMkLst>
      </pc:sldChg>
      <pc:sldChg chg="addSp modSp new mod modNotesTx">
        <pc:chgData name="Abril Ureña" userId="07a6d0d9-2869-499b-9ff0-6443b5854294" providerId="ADAL" clId="{B4146C1A-AE45-49C8-B896-D2963B51259C}" dt="2022-10-18T21:02:22.277" v="383" actId="1076"/>
        <pc:sldMkLst>
          <pc:docMk/>
          <pc:sldMk cId="3158431195" sldId="348"/>
        </pc:sldMkLst>
        <pc:spChg chg="mod">
          <ac:chgData name="Abril Ureña" userId="07a6d0d9-2869-499b-9ff0-6443b5854294" providerId="ADAL" clId="{B4146C1A-AE45-49C8-B896-D2963B51259C}" dt="2022-10-18T21:02:22.277" v="383" actId="1076"/>
          <ac:spMkLst>
            <pc:docMk/>
            <pc:sldMk cId="3158431195" sldId="348"/>
            <ac:spMk id="2" creationId="{9BB3320A-5A02-931F-0C9B-5F7566D7FE9F}"/>
          </ac:spMkLst>
        </pc:spChg>
        <pc:spChg chg="mod">
          <ac:chgData name="Abril Ureña" userId="07a6d0d9-2869-499b-9ff0-6443b5854294" providerId="ADAL" clId="{B4146C1A-AE45-49C8-B896-D2963B51259C}" dt="2022-10-18T20:59:44.407" v="338" actId="1076"/>
          <ac:spMkLst>
            <pc:docMk/>
            <pc:sldMk cId="3158431195" sldId="348"/>
            <ac:spMk id="3" creationId="{9DD2BE6F-15E1-8D58-DF08-445D8E8B9818}"/>
          </ac:spMkLst>
        </pc:spChg>
        <pc:spChg chg="add mod">
          <ac:chgData name="Abril Ureña" userId="07a6d0d9-2869-499b-9ff0-6443b5854294" providerId="ADAL" clId="{B4146C1A-AE45-49C8-B896-D2963B51259C}" dt="2022-10-18T21:01:39.672" v="378"/>
          <ac:spMkLst>
            <pc:docMk/>
            <pc:sldMk cId="3158431195" sldId="348"/>
            <ac:spMk id="5" creationId="{D474E565-ADB8-19C3-C70A-28680D2EFAD5}"/>
          </ac:spMkLst>
        </pc:spChg>
        <pc:spChg chg="add mod">
          <ac:chgData name="Abril Ureña" userId="07a6d0d9-2869-499b-9ff0-6443b5854294" providerId="ADAL" clId="{B4146C1A-AE45-49C8-B896-D2963B51259C}" dt="2022-10-18T21:01:15.134" v="373" actId="1076"/>
          <ac:spMkLst>
            <pc:docMk/>
            <pc:sldMk cId="3158431195" sldId="348"/>
            <ac:spMk id="6" creationId="{5C517750-616B-5E81-3D72-7D4F4BCA6536}"/>
          </ac:spMkLst>
        </pc:spChg>
        <pc:picChg chg="add mod">
          <ac:chgData name="Abril Ureña" userId="07a6d0d9-2869-499b-9ff0-6443b5854294" providerId="ADAL" clId="{B4146C1A-AE45-49C8-B896-D2963B51259C}" dt="2022-10-18T20:57:37.166" v="313" actId="1076"/>
          <ac:picMkLst>
            <pc:docMk/>
            <pc:sldMk cId="3158431195" sldId="348"/>
            <ac:picMk id="4" creationId="{2AC50964-3043-34B7-3BB2-9839D847F332}"/>
          </ac:picMkLst>
        </pc:picChg>
        <pc:picChg chg="add mod">
          <ac:chgData name="Abril Ureña" userId="07a6d0d9-2869-499b-9ff0-6443b5854294" providerId="ADAL" clId="{B4146C1A-AE45-49C8-B896-D2963B51259C}" dt="2022-10-18T21:01:30.528" v="375" actId="1076"/>
          <ac:picMkLst>
            <pc:docMk/>
            <pc:sldMk cId="3158431195" sldId="348"/>
            <ac:picMk id="8" creationId="{9E832EFA-34E8-1367-3F2C-AD961BFDAC6F}"/>
          </ac:picMkLst>
        </pc:picChg>
        <pc:picChg chg="add mod">
          <ac:chgData name="Abril Ureña" userId="07a6d0d9-2869-499b-9ff0-6443b5854294" providerId="ADAL" clId="{B4146C1A-AE45-49C8-B896-D2963B51259C}" dt="2022-10-18T21:01:54.797" v="380" actId="1076"/>
          <ac:picMkLst>
            <pc:docMk/>
            <pc:sldMk cId="3158431195" sldId="348"/>
            <ac:picMk id="10" creationId="{7AB15433-712A-DC0A-FC2A-56B1BB7E3B1D}"/>
          </ac:picMkLst>
        </pc:picChg>
        <pc:picChg chg="add mod">
          <ac:chgData name="Abril Ureña" userId="07a6d0d9-2869-499b-9ff0-6443b5854294" providerId="ADAL" clId="{B4146C1A-AE45-49C8-B896-D2963B51259C}" dt="2022-10-18T21:02:11.314" v="382" actId="1076"/>
          <ac:picMkLst>
            <pc:docMk/>
            <pc:sldMk cId="3158431195" sldId="348"/>
            <ac:picMk id="12" creationId="{8EE48BE1-2478-D985-2B8F-6425885C6A72}"/>
          </ac:picMkLst>
        </pc:picChg>
      </pc:sldChg>
      <pc:sldChg chg="new del">
        <pc:chgData name="Abril Ureña" userId="07a6d0d9-2869-499b-9ff0-6443b5854294" providerId="ADAL" clId="{B4146C1A-AE45-49C8-B896-D2963B51259C}" dt="2022-10-18T19:56:30.179" v="80" actId="680"/>
        <pc:sldMkLst>
          <pc:docMk/>
          <pc:sldMk cId="3660903046" sldId="348"/>
        </pc:sldMkLst>
      </pc:sldChg>
      <pc:sldChg chg="addSp delSp modSp new mod modNotesTx">
        <pc:chgData name="Abril Ureña" userId="07a6d0d9-2869-499b-9ff0-6443b5854294" providerId="ADAL" clId="{B4146C1A-AE45-49C8-B896-D2963B51259C}" dt="2022-10-18T21:06:59.981" v="475" actId="20577"/>
        <pc:sldMkLst>
          <pc:docMk/>
          <pc:sldMk cId="3914923130" sldId="349"/>
        </pc:sldMkLst>
        <pc:spChg chg="mod">
          <ac:chgData name="Abril Ureña" userId="07a6d0d9-2869-499b-9ff0-6443b5854294" providerId="ADAL" clId="{B4146C1A-AE45-49C8-B896-D2963B51259C}" dt="2022-10-18T21:02:42.753" v="391" actId="1076"/>
          <ac:spMkLst>
            <pc:docMk/>
            <pc:sldMk cId="3914923130" sldId="349"/>
            <ac:spMk id="2" creationId="{0C6EAEEB-A7C3-FDDC-8C56-DCBC070BEE1A}"/>
          </ac:spMkLst>
        </pc:spChg>
        <pc:spChg chg="mod">
          <ac:chgData name="Abril Ureña" userId="07a6d0d9-2869-499b-9ff0-6443b5854294" providerId="ADAL" clId="{B4146C1A-AE45-49C8-B896-D2963B51259C}" dt="2022-10-18T21:06:59.981" v="475" actId="20577"/>
          <ac:spMkLst>
            <pc:docMk/>
            <pc:sldMk cId="3914923130" sldId="349"/>
            <ac:spMk id="3" creationId="{E98DA26A-1D06-A9CC-1DE4-7519F6322F91}"/>
          </ac:spMkLst>
        </pc:spChg>
        <pc:spChg chg="add del mod">
          <ac:chgData name="Abril Ureña" userId="07a6d0d9-2869-499b-9ff0-6443b5854294" providerId="ADAL" clId="{B4146C1A-AE45-49C8-B896-D2963B51259C}" dt="2022-10-18T21:04:20.797" v="442" actId="478"/>
          <ac:spMkLst>
            <pc:docMk/>
            <pc:sldMk cId="3914923130" sldId="349"/>
            <ac:spMk id="6" creationId="{066C13E8-F43F-24F5-527E-974477796029}"/>
          </ac:spMkLst>
        </pc:spChg>
        <pc:spChg chg="add del mod">
          <ac:chgData name="Abril Ureña" userId="07a6d0d9-2869-499b-9ff0-6443b5854294" providerId="ADAL" clId="{B4146C1A-AE45-49C8-B896-D2963B51259C}" dt="2022-10-18T21:05:49.190" v="459" actId="478"/>
          <ac:spMkLst>
            <pc:docMk/>
            <pc:sldMk cId="3914923130" sldId="349"/>
            <ac:spMk id="9" creationId="{F8A2204B-809D-6C5F-CABF-D848CF11E55F}"/>
          </ac:spMkLst>
        </pc:spChg>
        <pc:spChg chg="mod">
          <ac:chgData name="Abril Ureña" userId="07a6d0d9-2869-499b-9ff0-6443b5854294" providerId="ADAL" clId="{B4146C1A-AE45-49C8-B896-D2963B51259C}" dt="2022-10-18T21:05:51.903" v="460"/>
          <ac:spMkLst>
            <pc:docMk/>
            <pc:sldMk cId="3914923130" sldId="349"/>
            <ac:spMk id="12" creationId="{033BC159-A2B0-EA86-02B1-440FBDDD41A3}"/>
          </ac:spMkLst>
        </pc:spChg>
        <pc:grpChg chg="add mod ord">
          <ac:chgData name="Abril Ureña" userId="07a6d0d9-2869-499b-9ff0-6443b5854294" providerId="ADAL" clId="{B4146C1A-AE45-49C8-B896-D2963B51259C}" dt="2022-10-18T21:06:37.868" v="470" actId="1076"/>
          <ac:grpSpMkLst>
            <pc:docMk/>
            <pc:sldMk cId="3914923130" sldId="349"/>
            <ac:grpSpMk id="10" creationId="{A290408C-FF2D-6417-6241-E4F079556813}"/>
          </ac:grpSpMkLst>
        </pc:grpChg>
        <pc:picChg chg="add mod">
          <ac:chgData name="Abril Ureña" userId="07a6d0d9-2869-499b-9ff0-6443b5854294" providerId="ADAL" clId="{B4146C1A-AE45-49C8-B896-D2963B51259C}" dt="2022-10-18T20:57:56.357" v="318" actId="1076"/>
          <ac:picMkLst>
            <pc:docMk/>
            <pc:sldMk cId="3914923130" sldId="349"/>
            <ac:picMk id="4" creationId="{06F2C4FE-DB80-3B39-2E67-CED5DD196235}"/>
          </ac:picMkLst>
        </pc:picChg>
        <pc:picChg chg="add mod">
          <ac:chgData name="Abril Ureña" userId="07a6d0d9-2869-499b-9ff0-6443b5854294" providerId="ADAL" clId="{B4146C1A-AE45-49C8-B896-D2963B51259C}" dt="2022-10-18T21:06:12.999" v="465" actId="1076"/>
          <ac:picMkLst>
            <pc:docMk/>
            <pc:sldMk cId="3914923130" sldId="349"/>
            <ac:picMk id="8" creationId="{7B285472-A445-F311-19F4-8F038F2267FA}"/>
          </ac:picMkLst>
        </pc:picChg>
        <pc:picChg chg="mod">
          <ac:chgData name="Abril Ureña" userId="07a6d0d9-2869-499b-9ff0-6443b5854294" providerId="ADAL" clId="{B4146C1A-AE45-49C8-B896-D2963B51259C}" dt="2022-10-18T21:06:50.589" v="473" actId="1076"/>
          <ac:picMkLst>
            <pc:docMk/>
            <pc:sldMk cId="3914923130" sldId="349"/>
            <ac:picMk id="11" creationId="{54704153-9AF7-B52B-197A-4B7C97C6AA49}"/>
          </ac:picMkLst>
        </pc:picChg>
        <pc:picChg chg="mod">
          <ac:chgData name="Abril Ureña" userId="07a6d0d9-2869-499b-9ff0-6443b5854294" providerId="ADAL" clId="{B4146C1A-AE45-49C8-B896-D2963B51259C}" dt="2022-10-18T21:05:51.903" v="460"/>
          <ac:picMkLst>
            <pc:docMk/>
            <pc:sldMk cId="3914923130" sldId="349"/>
            <ac:picMk id="13" creationId="{F06AC0AB-781E-C90E-6B53-99E941D6A008}"/>
          </ac:picMkLst>
        </pc:picChg>
      </pc:sldChg>
      <pc:sldChg chg="modSp new del mod">
        <pc:chgData name="Abril Ureña" userId="07a6d0d9-2869-499b-9ff0-6443b5854294" providerId="ADAL" clId="{B4146C1A-AE45-49C8-B896-D2963B51259C}" dt="2022-10-18T20:53:24.570" v="263" actId="47"/>
        <pc:sldMkLst>
          <pc:docMk/>
          <pc:sldMk cId="21564612" sldId="350"/>
        </pc:sldMkLst>
        <pc:spChg chg="mod">
          <ac:chgData name="Abril Ureña" userId="07a6d0d9-2869-499b-9ff0-6443b5854294" providerId="ADAL" clId="{B4146C1A-AE45-49C8-B896-D2963B51259C}" dt="2022-10-18T20:51:45.886" v="251" actId="1076"/>
          <ac:spMkLst>
            <pc:docMk/>
            <pc:sldMk cId="21564612" sldId="350"/>
            <ac:spMk id="2" creationId="{51C31CFE-1457-6765-3C84-4475EBBEA90A}"/>
          </ac:spMkLst>
        </pc:spChg>
      </pc:sldChg>
      <pc:sldChg chg="modSp new mod modNotesTx">
        <pc:chgData name="Abril Ureña" userId="07a6d0d9-2869-499b-9ff0-6443b5854294" providerId="ADAL" clId="{B4146C1A-AE45-49C8-B896-D2963B51259C}" dt="2022-10-18T21:16:06.009" v="890" actId="1076"/>
        <pc:sldMkLst>
          <pc:docMk/>
          <pc:sldMk cId="423200530" sldId="350"/>
        </pc:sldMkLst>
        <pc:spChg chg="mod">
          <ac:chgData name="Abril Ureña" userId="07a6d0d9-2869-499b-9ff0-6443b5854294" providerId="ADAL" clId="{B4146C1A-AE45-49C8-B896-D2963B51259C}" dt="2022-10-18T21:15:15.756" v="762" actId="20577"/>
          <ac:spMkLst>
            <pc:docMk/>
            <pc:sldMk cId="423200530" sldId="350"/>
            <ac:spMk id="2" creationId="{673E7D8C-9CC1-5597-469E-0C222C9D4D7A}"/>
          </ac:spMkLst>
        </pc:spChg>
        <pc:spChg chg="mod">
          <ac:chgData name="Abril Ureña" userId="07a6d0d9-2869-499b-9ff0-6443b5854294" providerId="ADAL" clId="{B4146C1A-AE45-49C8-B896-D2963B51259C}" dt="2022-10-18T21:16:06.009" v="890" actId="1076"/>
          <ac:spMkLst>
            <pc:docMk/>
            <pc:sldMk cId="423200530" sldId="350"/>
            <ac:spMk id="3" creationId="{86C27AAF-B07F-7FC6-62F9-C224338DD341}"/>
          </ac:spMkLst>
        </pc:spChg>
      </pc:sldChg>
      <pc:sldChg chg="addSp delSp modSp new del mod">
        <pc:chgData name="Abril Ureña" userId="07a6d0d9-2869-499b-9ff0-6443b5854294" providerId="ADAL" clId="{B4146C1A-AE45-49C8-B896-D2963B51259C}" dt="2022-10-18T20:51:03.760" v="248" actId="47"/>
        <pc:sldMkLst>
          <pc:docMk/>
          <pc:sldMk cId="2892138439" sldId="350"/>
        </pc:sldMkLst>
        <pc:spChg chg="del">
          <ac:chgData name="Abril Ureña" userId="07a6d0d9-2869-499b-9ff0-6443b5854294" providerId="ADAL" clId="{B4146C1A-AE45-49C8-B896-D2963B51259C}" dt="2022-10-18T19:59:38.988" v="131" actId="478"/>
          <ac:spMkLst>
            <pc:docMk/>
            <pc:sldMk cId="2892138439" sldId="350"/>
            <ac:spMk id="2" creationId="{6A5A91BC-D99D-99E1-EDAE-B3C5A2626B34}"/>
          </ac:spMkLst>
        </pc:spChg>
        <pc:spChg chg="del">
          <ac:chgData name="Abril Ureña" userId="07a6d0d9-2869-499b-9ff0-6443b5854294" providerId="ADAL" clId="{B4146C1A-AE45-49C8-B896-D2963B51259C}" dt="2022-10-18T19:59:40.811" v="132" actId="478"/>
          <ac:spMkLst>
            <pc:docMk/>
            <pc:sldMk cId="2892138439" sldId="350"/>
            <ac:spMk id="3" creationId="{54DD0159-0985-A2D8-0388-ED239813BA5D}"/>
          </ac:spMkLst>
        </pc:spChg>
        <pc:spChg chg="add del mod">
          <ac:chgData name="Abril Ureña" userId="07a6d0d9-2869-499b-9ff0-6443b5854294" providerId="ADAL" clId="{B4146C1A-AE45-49C8-B896-D2963B51259C}" dt="2022-10-18T20:10:38.417" v="247" actId="1076"/>
          <ac:spMkLst>
            <pc:docMk/>
            <pc:sldMk cId="2892138439" sldId="350"/>
            <ac:spMk id="4" creationId="{A9177078-86ED-AA54-FC2E-3D4349F10ADA}"/>
          </ac:spMkLst>
        </pc:spChg>
        <pc:spChg chg="mod">
          <ac:chgData name="Abril Ureña" userId="07a6d0d9-2869-499b-9ff0-6443b5854294" providerId="ADAL" clId="{B4146C1A-AE45-49C8-B896-D2963B51259C}" dt="2022-10-18T20:04:38.943" v="188"/>
          <ac:spMkLst>
            <pc:docMk/>
            <pc:sldMk cId="2892138439" sldId="350"/>
            <ac:spMk id="5" creationId="{7EA55134-B33E-FDCE-017F-8D234327FF15}"/>
          </ac:spMkLst>
        </pc:spChg>
        <pc:spChg chg="mod">
          <ac:chgData name="Abril Ureña" userId="07a6d0d9-2869-499b-9ff0-6443b5854294" providerId="ADAL" clId="{B4146C1A-AE45-49C8-B896-D2963B51259C}" dt="2022-10-18T20:04:23.521" v="185" actId="403"/>
          <ac:spMkLst>
            <pc:docMk/>
            <pc:sldMk cId="2892138439" sldId="350"/>
            <ac:spMk id="6" creationId="{D70EFC8F-DF12-B395-649F-43F5DE43E102}"/>
          </ac:spMkLst>
        </pc:spChg>
        <pc:spChg chg="del">
          <ac:chgData name="Abril Ureña" userId="07a6d0d9-2869-499b-9ff0-6443b5854294" providerId="ADAL" clId="{B4146C1A-AE45-49C8-B896-D2963B51259C}" dt="2022-10-18T20:10:28.038" v="246" actId="478"/>
          <ac:spMkLst>
            <pc:docMk/>
            <pc:sldMk cId="2892138439" sldId="350"/>
            <ac:spMk id="7" creationId="{4BBD3FEC-1360-FD15-E59C-6DBE4790961E}"/>
          </ac:spMkLst>
        </pc:spChg>
        <pc:spChg chg="add del mod">
          <ac:chgData name="Abril Ureña" userId="07a6d0d9-2869-499b-9ff0-6443b5854294" providerId="ADAL" clId="{B4146C1A-AE45-49C8-B896-D2963B51259C}" dt="2022-10-18T19:59:28.712" v="128"/>
          <ac:spMkLst>
            <pc:docMk/>
            <pc:sldMk cId="2892138439" sldId="350"/>
            <ac:spMk id="8" creationId="{A2FF23DC-456E-8616-AA8B-2595E891EEEC}"/>
          </ac:spMkLst>
        </pc:spChg>
      </pc:sldChg>
      <pc:sldChg chg="new del">
        <pc:chgData name="Abril Ureña" userId="07a6d0d9-2869-499b-9ff0-6443b5854294" providerId="ADAL" clId="{B4146C1A-AE45-49C8-B896-D2963B51259C}" dt="2022-10-18T20:10:14.484" v="228" actId="680"/>
        <pc:sldMkLst>
          <pc:docMk/>
          <pc:sldMk cId="962731803" sldId="351"/>
        </pc:sldMkLst>
      </pc:sldChg>
      <pc:sldChg chg="modSp new mod ord modNotesTx">
        <pc:chgData name="Abril Ureña" userId="07a6d0d9-2869-499b-9ff0-6443b5854294" providerId="ADAL" clId="{B4146C1A-AE45-49C8-B896-D2963B51259C}" dt="2022-10-18T21:16:14.922" v="891"/>
        <pc:sldMkLst>
          <pc:docMk/>
          <pc:sldMk cId="2717162029" sldId="351"/>
        </pc:sldMkLst>
        <pc:spChg chg="mod">
          <ac:chgData name="Abril Ureña" userId="07a6d0d9-2869-499b-9ff0-6443b5854294" providerId="ADAL" clId="{B4146C1A-AE45-49C8-B896-D2963B51259C}" dt="2022-10-18T21:11:49.465" v="650"/>
          <ac:spMkLst>
            <pc:docMk/>
            <pc:sldMk cId="2717162029" sldId="351"/>
            <ac:spMk id="2" creationId="{D12AA176-4105-33AD-A41E-43389AB161C5}"/>
          </ac:spMkLst>
        </pc:spChg>
        <pc:spChg chg="mod">
          <ac:chgData name="Abril Ureña" userId="07a6d0d9-2869-499b-9ff0-6443b5854294" providerId="ADAL" clId="{B4146C1A-AE45-49C8-B896-D2963B51259C}" dt="2022-10-18T21:16:14.922" v="891"/>
          <ac:spMkLst>
            <pc:docMk/>
            <pc:sldMk cId="2717162029" sldId="351"/>
            <ac:spMk id="3" creationId="{F83801E9-16C1-1335-7959-EF8ED00E4AB8}"/>
          </ac:spMkLst>
        </pc:spChg>
      </pc:sldChg>
      <pc:sldChg chg="new del">
        <pc:chgData name="Abril Ureña" userId="07a6d0d9-2869-499b-9ff0-6443b5854294" providerId="ADAL" clId="{B4146C1A-AE45-49C8-B896-D2963B51259C}" dt="2022-10-18T21:12:17.160" v="654" actId="680"/>
        <pc:sldMkLst>
          <pc:docMk/>
          <pc:sldMk cId="770725950" sldId="352"/>
        </pc:sldMkLst>
      </pc:sldChg>
      <pc:sldChg chg="delSp modSp new mod">
        <pc:chgData name="Abril Ureña" userId="07a6d0d9-2869-499b-9ff0-6443b5854294" providerId="ADAL" clId="{B4146C1A-AE45-49C8-B896-D2963B51259C}" dt="2022-10-18T21:19:26.829" v="964" actId="1076"/>
        <pc:sldMkLst>
          <pc:docMk/>
          <pc:sldMk cId="1609948782" sldId="352"/>
        </pc:sldMkLst>
        <pc:spChg chg="mod">
          <ac:chgData name="Abril Ureña" userId="07a6d0d9-2869-499b-9ff0-6443b5854294" providerId="ADAL" clId="{B4146C1A-AE45-49C8-B896-D2963B51259C}" dt="2022-10-18T21:17:25.345" v="908" actId="20577"/>
          <ac:spMkLst>
            <pc:docMk/>
            <pc:sldMk cId="1609948782" sldId="352"/>
            <ac:spMk id="2" creationId="{8A3AE968-D86E-C89B-9094-105299A56C93}"/>
          </ac:spMkLst>
        </pc:spChg>
        <pc:spChg chg="mod">
          <ac:chgData name="Abril Ureña" userId="07a6d0d9-2869-499b-9ff0-6443b5854294" providerId="ADAL" clId="{B4146C1A-AE45-49C8-B896-D2963B51259C}" dt="2022-10-18T21:18:22.749" v="944"/>
          <ac:spMkLst>
            <pc:docMk/>
            <pc:sldMk cId="1609948782" sldId="352"/>
            <ac:spMk id="3" creationId="{A693BF63-FE3B-1038-8106-A7F941FDC81E}"/>
          </ac:spMkLst>
        </pc:spChg>
        <pc:spChg chg="del">
          <ac:chgData name="Abril Ureña" userId="07a6d0d9-2869-499b-9ff0-6443b5854294" providerId="ADAL" clId="{B4146C1A-AE45-49C8-B896-D2963B51259C}" dt="2022-10-18T21:18:24.452" v="945" actId="478"/>
          <ac:spMkLst>
            <pc:docMk/>
            <pc:sldMk cId="1609948782" sldId="352"/>
            <ac:spMk id="4" creationId="{0141D0C2-7821-82E3-ABB7-8AE7894762CE}"/>
          </ac:spMkLst>
        </pc:spChg>
        <pc:spChg chg="mod">
          <ac:chgData name="Abril Ureña" userId="07a6d0d9-2869-499b-9ff0-6443b5854294" providerId="ADAL" clId="{B4146C1A-AE45-49C8-B896-D2963B51259C}" dt="2022-10-18T21:18:44.045" v="952"/>
          <ac:spMkLst>
            <pc:docMk/>
            <pc:sldMk cId="1609948782" sldId="352"/>
            <ac:spMk id="5" creationId="{34C60853-37A1-4E2A-1F67-6DCD46B67C41}"/>
          </ac:spMkLst>
        </pc:spChg>
        <pc:spChg chg="del">
          <ac:chgData name="Abril Ureña" userId="07a6d0d9-2869-499b-9ff0-6443b5854294" providerId="ADAL" clId="{B4146C1A-AE45-49C8-B896-D2963B51259C}" dt="2022-10-18T21:18:35.225" v="949" actId="478"/>
          <ac:spMkLst>
            <pc:docMk/>
            <pc:sldMk cId="1609948782" sldId="352"/>
            <ac:spMk id="6" creationId="{E6057F85-F980-4968-285B-D3B04EC92BD0}"/>
          </ac:spMkLst>
        </pc:spChg>
        <pc:spChg chg="mod">
          <ac:chgData name="Abril Ureña" userId="07a6d0d9-2869-499b-9ff0-6443b5854294" providerId="ADAL" clId="{B4146C1A-AE45-49C8-B896-D2963B51259C}" dt="2022-10-18T21:19:16.610" v="963" actId="1076"/>
          <ac:spMkLst>
            <pc:docMk/>
            <pc:sldMk cId="1609948782" sldId="352"/>
            <ac:spMk id="7" creationId="{0C61F7F0-297E-21B2-F87F-F4FFC9DC03AD}"/>
          </ac:spMkLst>
        </pc:spChg>
        <pc:spChg chg="del">
          <ac:chgData name="Abril Ureña" userId="07a6d0d9-2869-499b-9ff0-6443b5854294" providerId="ADAL" clId="{B4146C1A-AE45-49C8-B896-D2963B51259C}" dt="2022-10-18T21:17:31.580" v="912" actId="478"/>
          <ac:spMkLst>
            <pc:docMk/>
            <pc:sldMk cId="1609948782" sldId="352"/>
            <ac:spMk id="8" creationId="{219D0C45-7C35-9801-C5D1-BB974BA9E5E7}"/>
          </ac:spMkLst>
        </pc:spChg>
        <pc:spChg chg="mod">
          <ac:chgData name="Abril Ureña" userId="07a6d0d9-2869-499b-9ff0-6443b5854294" providerId="ADAL" clId="{B4146C1A-AE45-49C8-B896-D2963B51259C}" dt="2022-10-18T21:18:33.967" v="948"/>
          <ac:spMkLst>
            <pc:docMk/>
            <pc:sldMk cId="1609948782" sldId="352"/>
            <ac:spMk id="9" creationId="{7A2B1305-F234-FCEE-EC7D-94FC3A451599}"/>
          </ac:spMkLst>
        </pc:spChg>
        <pc:spChg chg="mod">
          <ac:chgData name="Abril Ureña" userId="07a6d0d9-2869-499b-9ff0-6443b5854294" providerId="ADAL" clId="{B4146C1A-AE45-49C8-B896-D2963B51259C}" dt="2022-10-18T21:19:26.829" v="964" actId="1076"/>
          <ac:spMkLst>
            <pc:docMk/>
            <pc:sldMk cId="1609948782" sldId="352"/>
            <ac:spMk id="10" creationId="{B38D98D0-ED83-96B5-EA41-DDFDE7353D8E}"/>
          </ac:spMkLst>
        </pc:spChg>
      </pc:sldChg>
      <pc:sldChg chg="modSp new mod">
        <pc:chgData name="Abril Ureña" userId="07a6d0d9-2869-499b-9ff0-6443b5854294" providerId="ADAL" clId="{B4146C1A-AE45-49C8-B896-D2963B51259C}" dt="2022-10-18T21:24:05.735" v="1014" actId="14100"/>
        <pc:sldMkLst>
          <pc:docMk/>
          <pc:sldMk cId="1563368990" sldId="353"/>
        </pc:sldMkLst>
        <pc:spChg chg="mod">
          <ac:chgData name="Abril Ureña" userId="07a6d0d9-2869-499b-9ff0-6443b5854294" providerId="ADAL" clId="{B4146C1A-AE45-49C8-B896-D2963B51259C}" dt="2022-10-18T21:23:40.240" v="1009" actId="20577"/>
          <ac:spMkLst>
            <pc:docMk/>
            <pc:sldMk cId="1563368990" sldId="353"/>
            <ac:spMk id="2" creationId="{2C920E3B-7466-C2DC-6354-C2D2FFDA38DA}"/>
          </ac:spMkLst>
        </pc:spChg>
        <pc:spChg chg="mod">
          <ac:chgData name="Abril Ureña" userId="07a6d0d9-2869-499b-9ff0-6443b5854294" providerId="ADAL" clId="{B4146C1A-AE45-49C8-B896-D2963B51259C}" dt="2022-10-18T21:24:05.735" v="1014" actId="14100"/>
          <ac:spMkLst>
            <pc:docMk/>
            <pc:sldMk cId="1563368990" sldId="353"/>
            <ac:spMk id="3" creationId="{7DE01D20-3791-DC64-45B0-3779556C53B1}"/>
          </ac:spMkLst>
        </pc:spChg>
      </pc:sldChg>
      <pc:sldMasterChg chg="delSldLayout modSldLayout sldLayoutOrd">
        <pc:chgData name="Abril Ureña" userId="07a6d0d9-2869-499b-9ff0-6443b5854294" providerId="ADAL" clId="{B4146C1A-AE45-49C8-B896-D2963B51259C}" dt="2022-10-18T21:17:20.713" v="893" actId="47"/>
        <pc:sldMasterMkLst>
          <pc:docMk/>
          <pc:sldMasterMk cId="0" sldId="2147483764"/>
        </pc:sldMasterMkLst>
        <pc:sldLayoutChg chg="delSp modSp mod">
          <pc:chgData name="Abril Ureña" userId="07a6d0d9-2869-499b-9ff0-6443b5854294" providerId="ADAL" clId="{B4146C1A-AE45-49C8-B896-D2963B51259C}" dt="2022-10-18T21:10:39.464" v="642" actId="478"/>
          <pc:sldLayoutMkLst>
            <pc:docMk/>
            <pc:sldMasterMk cId="0" sldId="2147483764"/>
            <pc:sldLayoutMk cId="0" sldId="2147483680"/>
          </pc:sldLayoutMkLst>
          <pc:spChg chg="del mod">
            <ac:chgData name="Abril Ureña" userId="07a6d0d9-2869-499b-9ff0-6443b5854294" providerId="ADAL" clId="{B4146C1A-AE45-49C8-B896-D2963B51259C}" dt="2022-10-18T21:10:39.464" v="642" actId="478"/>
            <ac:spMkLst>
              <pc:docMk/>
              <pc:sldMasterMk cId="0" sldId="2147483764"/>
              <pc:sldLayoutMk cId="0" sldId="2147483680"/>
              <ac:spMk id="282" creationId="{00000000-0000-0000-0000-000000000000}"/>
            </ac:spMkLst>
          </pc:spChg>
        </pc:sldLayoutChg>
        <pc:sldLayoutChg chg="del">
          <pc:chgData name="Abril Ureña" userId="07a6d0d9-2869-499b-9ff0-6443b5854294" providerId="ADAL" clId="{B4146C1A-AE45-49C8-B896-D2963B51259C}" dt="2022-10-18T21:17:20.713" v="893" actId="47"/>
          <pc:sldLayoutMkLst>
            <pc:docMk/>
            <pc:sldMasterMk cId="0" sldId="2147483764"/>
            <pc:sldLayoutMk cId="0" sldId="2147483699"/>
          </pc:sldLayoutMkLst>
        </pc:sldLayoutChg>
        <pc:sldLayoutChg chg="del">
          <pc:chgData name="Abril Ureña" userId="07a6d0d9-2869-499b-9ff0-6443b5854294" providerId="ADAL" clId="{B4146C1A-AE45-49C8-B896-D2963B51259C}" dt="2022-10-18T21:07:14.979" v="476" actId="47"/>
          <pc:sldLayoutMkLst>
            <pc:docMk/>
            <pc:sldMasterMk cId="0" sldId="2147483764"/>
            <pc:sldLayoutMk cId="0" sldId="2147483707"/>
          </pc:sldLayoutMkLst>
        </pc:sldLayoutChg>
        <pc:sldLayoutChg chg="del">
          <pc:chgData name="Abril Ureña" userId="07a6d0d9-2869-499b-9ff0-6443b5854294" providerId="ADAL" clId="{B4146C1A-AE45-49C8-B896-D2963B51259C}" dt="2022-10-18T20:53:24.570" v="263" actId="47"/>
          <pc:sldLayoutMkLst>
            <pc:docMk/>
            <pc:sldMasterMk cId="0" sldId="2147483764"/>
            <pc:sldLayoutMk cId="0" sldId="2147483710"/>
          </pc:sldLayoutMkLst>
        </pc:sldLayoutChg>
        <pc:sldLayoutChg chg="del">
          <pc:chgData name="Abril Ureña" userId="07a6d0d9-2869-499b-9ff0-6443b5854294" providerId="ADAL" clId="{B4146C1A-AE45-49C8-B896-D2963B51259C}" dt="2022-10-18T20:51:03.760" v="248" actId="47"/>
          <pc:sldLayoutMkLst>
            <pc:docMk/>
            <pc:sldMasterMk cId="0" sldId="2147483764"/>
            <pc:sldLayoutMk cId="0" sldId="2147483715"/>
          </pc:sldLayoutMkLst>
        </pc:sldLayoutChg>
        <pc:sldLayoutChg chg="addSp delSp modSp mod">
          <pc:chgData name="Abril Ureña" userId="07a6d0d9-2869-499b-9ff0-6443b5854294" providerId="ADAL" clId="{B4146C1A-AE45-49C8-B896-D2963B51259C}" dt="2022-10-18T20:10:23.435" v="244" actId="1076"/>
          <pc:sldLayoutMkLst>
            <pc:docMk/>
            <pc:sldMasterMk cId="0" sldId="2147483764"/>
            <pc:sldLayoutMk cId="352439568" sldId="2147483766"/>
          </pc:sldLayoutMkLst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3" creationId="{8387CA6E-2966-24BD-F889-B9CDED6A6DFC}"/>
            </ac:spMkLst>
          </pc:spChg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4" creationId="{5DFABE18-98BA-52ED-B022-E95414EAF9F3}"/>
            </ac:spMkLst>
          </pc:spChg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5" creationId="{A0153884-D392-0F05-A9B5-71986AE26616}"/>
            </ac:spMkLst>
          </pc:spChg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6" creationId="{A21C2854-1F22-27FB-0C79-8398E0E16621}"/>
            </ac:spMkLst>
          </pc:spChg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7" creationId="{0DCB14FF-94B7-07A5-10CA-5ECD623C94F2}"/>
            </ac:spMkLst>
          </pc:spChg>
          <pc:spChg chg="mod">
            <ac:chgData name="Abril Ureña" userId="07a6d0d9-2869-499b-9ff0-6443b5854294" providerId="ADAL" clId="{B4146C1A-AE45-49C8-B896-D2963B51259C}" dt="2022-10-18T20:06:43.852" v="197"/>
            <ac:spMkLst>
              <pc:docMk/>
              <pc:sldMasterMk cId="0" sldId="2147483764"/>
              <pc:sldLayoutMk cId="352439568" sldId="2147483766"/>
              <ac:spMk id="8" creationId="{99055946-04E2-E35C-44E2-2A18AD4B2422}"/>
            </ac:spMkLst>
          </pc:spChg>
          <pc:spChg chg="add del mod">
            <ac:chgData name="Abril Ureña" userId="07a6d0d9-2869-499b-9ff0-6443b5854294" providerId="ADAL" clId="{B4146C1A-AE45-49C8-B896-D2963B51259C}" dt="2022-10-18T20:07:34.659" v="210"/>
            <ac:spMkLst>
              <pc:docMk/>
              <pc:sldMasterMk cId="0" sldId="2147483764"/>
              <pc:sldLayoutMk cId="352439568" sldId="2147483766"/>
              <ac:spMk id="9" creationId="{8DBF3186-29BB-8601-AC32-7E2BF7D2FF2D}"/>
            </ac:spMkLst>
          </pc:spChg>
          <pc:spChg chg="add del mod">
            <ac:chgData name="Abril Ureña" userId="07a6d0d9-2869-499b-9ff0-6443b5854294" providerId="ADAL" clId="{B4146C1A-AE45-49C8-B896-D2963B51259C}" dt="2022-10-18T20:07:34.659" v="210"/>
            <ac:spMkLst>
              <pc:docMk/>
              <pc:sldMasterMk cId="0" sldId="2147483764"/>
              <pc:sldLayoutMk cId="352439568" sldId="2147483766"/>
              <ac:spMk id="10" creationId="{5302EC37-023A-1477-DBD6-E479AF453325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2" creationId="{27CF001E-4AA9-F8C8-36E6-90E0592C4D12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3" creationId="{8A3D8E97-03D1-2145-5048-33CA7D381FCF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4" creationId="{0ACFAFD7-3174-8B1B-A744-FE59B56BBAA0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5" creationId="{8927C174-5456-5656-DF55-D7F804C566BD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6" creationId="{65038C30-1C56-3909-19C5-353EE386B899}"/>
            </ac:spMkLst>
          </pc:spChg>
          <pc:spChg chg="mod">
            <ac:chgData name="Abril Ureña" userId="07a6d0d9-2869-499b-9ff0-6443b5854294" providerId="ADAL" clId="{B4146C1A-AE45-49C8-B896-D2963B51259C}" dt="2022-10-18T20:07:37.436" v="213"/>
            <ac:spMkLst>
              <pc:docMk/>
              <pc:sldMasterMk cId="0" sldId="2147483764"/>
              <pc:sldLayoutMk cId="352439568" sldId="2147483766"/>
              <ac:spMk id="17" creationId="{673D4DDD-8580-B5BE-EEB6-74996B5A25C6}"/>
            </ac:spMkLst>
          </pc:spChg>
          <pc:spChg chg="add del mod topLvl">
            <ac:chgData name="Abril Ureña" userId="07a6d0d9-2869-499b-9ff0-6443b5854294" providerId="ADAL" clId="{B4146C1A-AE45-49C8-B896-D2963B51259C}" dt="2022-10-18T20:10:22.852" v="242"/>
            <ac:spMkLst>
              <pc:docMk/>
              <pc:sldMasterMk cId="0" sldId="2147483764"/>
              <pc:sldLayoutMk cId="352439568" sldId="2147483766"/>
              <ac:spMk id="18" creationId="{8E860A1C-2081-2980-D7CC-DF8B8CC6282C}"/>
            </ac:spMkLst>
          </pc:spChg>
          <pc:spChg chg="add del mod topLvl">
            <ac:chgData name="Abril Ureña" userId="07a6d0d9-2869-499b-9ff0-6443b5854294" providerId="ADAL" clId="{B4146C1A-AE45-49C8-B896-D2963B51259C}" dt="2022-10-18T20:10:22.852" v="242"/>
            <ac:spMkLst>
              <pc:docMk/>
              <pc:sldMasterMk cId="0" sldId="2147483764"/>
              <pc:sldLayoutMk cId="352439568" sldId="2147483766"/>
              <ac:spMk id="19" creationId="{93B5CFB6-9115-D366-91E0-BF4FE6BCCC7A}"/>
            </ac:spMkLst>
          </pc:spChg>
          <pc:spChg chg="mod">
            <ac:chgData name="Abril Ureña" userId="07a6d0d9-2869-499b-9ff0-6443b5854294" providerId="ADAL" clId="{B4146C1A-AE45-49C8-B896-D2963B51259C}" dt="2022-10-18T20:10:23.435" v="244" actId="1076"/>
            <ac:spMkLst>
              <pc:docMk/>
              <pc:sldMasterMk cId="0" sldId="2147483764"/>
              <pc:sldLayoutMk cId="352439568" sldId="2147483766"/>
              <ac:spMk id="268" creationId="{00000000-0000-0000-0000-000000000000}"/>
            </ac:spMkLst>
          </pc:spChg>
          <pc:spChg chg="mod">
            <ac:chgData name="Abril Ureña" userId="07a6d0d9-2869-499b-9ff0-6443b5854294" providerId="ADAL" clId="{B4146C1A-AE45-49C8-B896-D2963B51259C}" dt="2022-10-18T20:10:21.579" v="236" actId="1076"/>
            <ac:spMkLst>
              <pc:docMk/>
              <pc:sldMasterMk cId="0" sldId="2147483764"/>
              <pc:sldLayoutMk cId="352439568" sldId="2147483766"/>
              <ac:spMk id="269" creationId="{00000000-0000-0000-0000-000000000000}"/>
            </ac:spMkLst>
          </pc:spChg>
          <pc:spChg chg="mod">
            <ac:chgData name="Abril Ureña" userId="07a6d0d9-2869-499b-9ff0-6443b5854294" providerId="ADAL" clId="{B4146C1A-AE45-49C8-B896-D2963B51259C}" dt="2022-10-18T20:10:23.098" v="243" actId="1076"/>
            <ac:spMkLst>
              <pc:docMk/>
              <pc:sldMasterMk cId="0" sldId="2147483764"/>
              <pc:sldLayoutMk cId="352439568" sldId="2147483766"/>
              <ac:spMk id="270" creationId="{00000000-0000-0000-0000-000000000000}"/>
            </ac:spMkLst>
          </pc:spChg>
          <pc:grpChg chg="add del mod">
            <ac:chgData name="Abril Ureña" userId="07a6d0d9-2869-499b-9ff0-6443b5854294" providerId="ADAL" clId="{B4146C1A-AE45-49C8-B896-D2963B51259C}" dt="2022-10-18T20:07:34.659" v="210"/>
            <ac:grpSpMkLst>
              <pc:docMk/>
              <pc:sldMasterMk cId="0" sldId="2147483764"/>
              <pc:sldLayoutMk cId="352439568" sldId="2147483766"/>
              <ac:grpSpMk id="2" creationId="{A4F3E0C2-1566-F881-D629-C1F2A014F560}"/>
            </ac:grpSpMkLst>
          </pc:grpChg>
          <pc:grpChg chg="add del mod topLvl">
            <ac:chgData name="Abril Ureña" userId="07a6d0d9-2869-499b-9ff0-6443b5854294" providerId="ADAL" clId="{B4146C1A-AE45-49C8-B896-D2963B51259C}" dt="2022-10-18T20:10:22.852" v="242"/>
            <ac:grpSpMkLst>
              <pc:docMk/>
              <pc:sldMasterMk cId="0" sldId="2147483764"/>
              <pc:sldLayoutMk cId="352439568" sldId="2147483766"/>
              <ac:grpSpMk id="11" creationId="{2EDF1183-D013-E0CD-D357-1F8D46742BDD}"/>
            </ac:grpSpMkLst>
          </pc:grpChg>
          <pc:grpChg chg="add del mod">
            <ac:chgData name="Abril Ureña" userId="07a6d0d9-2869-499b-9ff0-6443b5854294" providerId="ADAL" clId="{B4146C1A-AE45-49C8-B896-D2963B51259C}" dt="2022-10-18T20:10:22.371" v="240" actId="164"/>
            <ac:grpSpMkLst>
              <pc:docMk/>
              <pc:sldMasterMk cId="0" sldId="2147483764"/>
              <pc:sldLayoutMk cId="352439568" sldId="2147483766"/>
              <ac:grpSpMk id="20" creationId="{12EA4CFF-CF43-2871-8532-7EA4691BCCEA}"/>
            </ac:grpSpMkLst>
          </pc:grpChg>
        </pc:sldLayoutChg>
        <pc:sldLayoutChg chg="modSp mod ord">
          <pc:chgData name="Abril Ureña" userId="07a6d0d9-2869-499b-9ff0-6443b5854294" providerId="ADAL" clId="{B4146C1A-AE45-49C8-B896-D2963B51259C}" dt="2022-10-18T20:02:46.750" v="158" actId="6014"/>
          <pc:sldLayoutMkLst>
            <pc:docMk/>
            <pc:sldMasterMk cId="0" sldId="2147483764"/>
            <pc:sldLayoutMk cId="1637993254" sldId="2147483766"/>
          </pc:sldLayoutMkLst>
          <pc:spChg chg="mod">
            <ac:chgData name="Abril Ureña" userId="07a6d0d9-2869-499b-9ff0-6443b5854294" providerId="ADAL" clId="{B4146C1A-AE45-49C8-B896-D2963B51259C}" dt="2022-10-18T20:02:40.811" v="155" actId="1076"/>
            <ac:spMkLst>
              <pc:docMk/>
              <pc:sldMasterMk cId="0" sldId="2147483764"/>
              <pc:sldLayoutMk cId="1637993254" sldId="2147483766"/>
              <ac:spMk id="631" creationId="{00000000-0000-0000-0000-000000000000}"/>
            </ac:spMkLst>
          </pc:spChg>
          <pc:grpChg chg="mod">
            <ac:chgData name="Abril Ureña" userId="07a6d0d9-2869-499b-9ff0-6443b5854294" providerId="ADAL" clId="{B4146C1A-AE45-49C8-B896-D2963B51259C}" dt="2022-10-18T20:02:29.615" v="153" actId="1076"/>
            <ac:grpSpMkLst>
              <pc:docMk/>
              <pc:sldMasterMk cId="0" sldId="2147483764"/>
              <pc:sldLayoutMk cId="1637993254" sldId="2147483766"/>
              <ac:grpSpMk id="630" creationId="{00000000-0000-0000-0000-000000000000}"/>
            </ac:grpSpMkLst>
          </pc:grpChg>
        </pc:sldLayoutChg>
      </pc:sldMasterChg>
      <pc:sldMasterChg chg="new del mod addSldLayout delSldLayout">
        <pc:chgData name="Abril Ureña" userId="07a6d0d9-2869-499b-9ff0-6443b5854294" providerId="ADAL" clId="{B4146C1A-AE45-49C8-B896-D2963B51259C}" dt="2022-10-18T20:01:36.178" v="148" actId="6938"/>
        <pc:sldMasterMkLst>
          <pc:docMk/>
          <pc:sldMasterMk cId="2000091690" sldId="2147483766"/>
        </pc:sldMasterMkLst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2025798190" sldId="2147483767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1320436658" sldId="2147483768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683506601" sldId="2147483769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2874588373" sldId="2147483770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1254350263" sldId="2147483771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3267407176" sldId="2147483772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3714890726" sldId="2147483773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2855034426" sldId="2147483774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423160375" sldId="2147483775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1673352079" sldId="2147483776"/>
          </pc:sldLayoutMkLst>
        </pc:sldLayoutChg>
        <pc:sldLayoutChg chg="new del replId">
          <pc:chgData name="Abril Ureña" userId="07a6d0d9-2869-499b-9ff0-6443b5854294" providerId="ADAL" clId="{B4146C1A-AE45-49C8-B896-D2963B51259C}" dt="2022-10-18T20:01:36.178" v="148" actId="6938"/>
          <pc:sldLayoutMkLst>
            <pc:docMk/>
            <pc:sldMasterMk cId="2000091690" sldId="2147483766"/>
            <pc:sldLayoutMk cId="989693989" sldId="2147483777"/>
          </pc:sldLayoutMkLst>
        </pc:sldLayoutChg>
      </pc:sldMasterChg>
    </pc:docChg>
  </pc:docChgLst>
  <pc:docChgLst>
    <pc:chgData name="Sara Gibbons" userId="S::sagibbon@microsoft.com::055486d3-4524-4716-9be8-54cf0cce13be" providerId="AD" clId="Web-{67E4C39D-92DC-B6E7-7F97-BC8412BEC6E1}"/>
    <pc:docChg chg="modSld">
      <pc:chgData name="Sara Gibbons" userId="S::sagibbon@microsoft.com::055486d3-4524-4716-9be8-54cf0cce13be" providerId="AD" clId="Web-{67E4C39D-92DC-B6E7-7F97-BC8412BEC6E1}" dt="2022-10-20T13:04:24.718" v="0" actId="1076"/>
      <pc:docMkLst>
        <pc:docMk/>
      </pc:docMkLst>
      <pc:sldChg chg="modSp">
        <pc:chgData name="Sara Gibbons" userId="S::sagibbon@microsoft.com::055486d3-4524-4716-9be8-54cf0cce13be" providerId="AD" clId="Web-{67E4C39D-92DC-B6E7-7F97-BC8412BEC6E1}" dt="2022-10-20T13:04:24.718" v="0" actId="1076"/>
        <pc:sldMkLst>
          <pc:docMk/>
          <pc:sldMk cId="4280867443" sldId="345"/>
        </pc:sldMkLst>
        <pc:spChg chg="mod">
          <ac:chgData name="Sara Gibbons" userId="S::sagibbon@microsoft.com::055486d3-4524-4716-9be8-54cf0cce13be" providerId="AD" clId="Web-{67E4C39D-92DC-B6E7-7F97-BC8412BEC6E1}" dt="2022-10-20T13:04:24.718" v="0" actId="1076"/>
          <ac:spMkLst>
            <pc:docMk/>
            <pc:sldMk cId="4280867443" sldId="345"/>
            <ac:spMk id="2" creationId="{25F8E87F-CC2B-E8DC-8FFF-C28E6E48C5DE}"/>
          </ac:spMkLst>
        </pc:s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codespaces/developing-in-codespaces/using-source-control-in-your-codespace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in/products/app-service/static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ages.github.com/" TargetMode="Externa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in/products/app-service/static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slint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nodejs.org/" TargetMode="External"/><Relationship Id="rId4" Type="http://schemas.openxmlformats.org/officeDocument/2006/relationships/hyperlink" Target="https://prettier.io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codespaces-teaching-template-js" TargetMode="External"/><Relationship Id="rId7" Type="http://schemas.openxmlformats.org/officeDocument/2006/relationships/hyperlink" Target="https://prettier.io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slint.org/" TargetMode="External"/><Relationship Id="rId5" Type="http://schemas.openxmlformats.org/officeDocument/2006/relationships/hyperlink" Target="https://parceljs.org/" TargetMode="External"/><Relationship Id="rId4" Type="http://schemas.openxmlformats.org/officeDocument/2006/relationships/hyperlink" Target="https://reactjs.org/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codespaces-teaching-template-js/generat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12e239a4d9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" name="Google Shape;1430;g12e239a4d9e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hyperlink" Target="https://github.slack.com/archives/C0308E9K1LG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07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/Relationships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6.xml"/><Relationship Id="rId6" Type="http://schemas.microsoft.com/office/2007/relationships/hdphoto" Target="../media/hdphoto6.wdp"/><Relationship Id="rId5" Type="http://schemas.openxmlformats.org/officeDocument/2006/relationships/image" Target="../media/image37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6.xml"/><Relationship Id="rId6" Type="http://schemas.openxmlformats.org/officeDocument/2006/relationships/image" Target="../media/image27.png"/><Relationship Id="rId5" Type="http://schemas.microsoft.com/office/2007/relationships/hdphoto" Target="../media/hdphoto6.wdp"/><Relationship Id="rId4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44.png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48.png"/><Relationship Id="rId5" Type="http://schemas.openxmlformats.org/officeDocument/2006/relationships/image" Target="../media/image43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codespaces-project-template-js" TargetMode="External"/><Relationship Id="rId1" Type="http://schemas.openxmlformats.org/officeDocument/2006/relationships/slideLayout" Target="../slideLayouts/slideLayout4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codespaces/overview" TargetMode="External"/><Relationship Id="rId7" Type="http://schemas.openxmlformats.org/officeDocument/2006/relationships/image" Target="../media/image4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7.png"/><Relationship Id="rId5" Type="http://schemas.openxmlformats.org/officeDocument/2006/relationships/image" Target="../media/image25.png"/><Relationship Id="rId4" Type="http://schemas.openxmlformats.org/officeDocument/2006/relationships/hyperlink" Target="https://github.com/microsoft/vscode-remote-try-node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codespaces-project-template-js/issues/new" TargetMode="Externa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0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6" Type="http://schemas.microsoft.com/office/2007/relationships/hdphoto" Target="../media/hdphoto2.wdp"/><Relationship Id="rId5" Type="http://schemas.openxmlformats.org/officeDocument/2006/relationships/image" Target="../media/image31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6.xml"/><Relationship Id="rId5" Type="http://schemas.openxmlformats.org/officeDocument/2006/relationships/image" Target="../media/image34.gif"/><Relationship Id="rId4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jscodespacesprojec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5.png"/><Relationship Id="rId7" Type="http://schemas.openxmlformats.org/officeDocument/2006/relationships/image" Target="../media/image36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6.xml"/><Relationship Id="rId6" Type="http://schemas.microsoft.com/office/2007/relationships/hdphoto" Target="../media/hdphoto1.wdp"/><Relationship Id="rId11" Type="http://schemas.openxmlformats.org/officeDocument/2006/relationships/image" Target="../media/image27.png"/><Relationship Id="rId5" Type="http://schemas.openxmlformats.org/officeDocument/2006/relationships/image" Target="../media/image35.png"/><Relationship Id="rId10" Type="http://schemas.microsoft.com/office/2007/relationships/hdphoto" Target="../media/hdphoto6.wdp"/><Relationship Id="rId4" Type="http://schemas.openxmlformats.org/officeDocument/2006/relationships/hyperlink" Target="https://github.com/microsoft/codespaces-teaching-template-py/generate" TargetMode="External"/><Relationship Id="rId9" Type="http://schemas.openxmlformats.org/officeDocument/2006/relationships/image" Target="../media/image37.png"/></Relationships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2143</Words>
  <Application>Microsoft Office PowerPoint</Application>
  <PresentationFormat>On-screen Show (16:9)</PresentationFormat>
  <Paragraphs>167</Paragraphs>
  <Slides>23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2022 GitHub Presentation Template</vt:lpstr>
      <vt:lpstr>JavaScript Portfolio Site with GitHub Codespaces</vt:lpstr>
      <vt:lpstr>PowerPoint Presentation</vt:lpstr>
      <vt:lpstr>About this template</vt:lpstr>
      <vt:lpstr>PowerPoint Presentation</vt:lpstr>
      <vt:lpstr>JavaScript portfolio template</vt:lpstr>
      <vt:lpstr>Important files</vt:lpstr>
      <vt:lpstr>Important files</vt:lpstr>
      <vt:lpstr>Getting started</vt:lpstr>
      <vt:lpstr>Create your portfolio</vt:lpstr>
      <vt:lpstr>🚀 Run this template</vt:lpstr>
      <vt:lpstr>🚀 Run this template</vt:lpstr>
      <vt:lpstr>Customize your site in 3 steps</vt:lpstr>
      <vt:lpstr>Customize your site in 3 steps</vt:lpstr>
      <vt:lpstr>1. Add your "about me" and social accounts</vt:lpstr>
      <vt:lpstr>2. Update images</vt:lpstr>
      <vt:lpstr>3. Add items you've worked on</vt:lpstr>
      <vt:lpstr> Deploy your web application</vt:lpstr>
      <vt:lpstr>Azure Static Web Apps</vt:lpstr>
      <vt:lpstr>GitHub Pages</vt:lpstr>
      <vt:lpstr>Next Challenges</vt:lpstr>
      <vt:lpstr>Learn More</vt:lpstr>
      <vt:lpstr>Found an issue or have an idea for improvement?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Copilot GA for individual developers</dc:title>
  <cp:lastModifiedBy>Abril Ureña</cp:lastModifiedBy>
  <cp:revision>4</cp:revision>
  <dcterms:modified xsi:type="dcterms:W3CDTF">2022-10-21T13:10:36Z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0x010100919D22EA4351E8459A325DD95565E63B</vt:lpwstr>
  </property>
  <property fmtid="{D5CDD505-2E9C-101B-9397-08002B2CF9AE}" pid="3" name="_dlc_DocIdItemGuid">
    <vt:lpwstr>8ebd8381-5330-472c-94b6-891b1141a8dc</vt:lpwstr>
  </property>
  <property fmtid="{D5CDD505-2E9C-101B-9397-08002B2CF9AE}" pid="4" name="MediaServiceImageTags">
    <vt:lpwstr/>
  </property>
</Properties>
</file>